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82" r:id="rId8"/>
    <p:sldId id="281" r:id="rId9"/>
    <p:sldId id="280" r:id="rId10"/>
    <p:sldId id="263" r:id="rId11"/>
    <p:sldId id="283" r:id="rId12"/>
    <p:sldId id="286" r:id="rId13"/>
    <p:sldId id="293" r:id="rId14"/>
    <p:sldId id="294" r:id="rId15"/>
    <p:sldId id="285" r:id="rId16"/>
    <p:sldId id="287" r:id="rId17"/>
    <p:sldId id="278" r:id="rId18"/>
    <p:sldId id="273" r:id="rId19"/>
    <p:sldId id="277" r:id="rId20"/>
    <p:sldId id="276" r:id="rId21"/>
    <p:sldId id="275" r:id="rId22"/>
    <p:sldId id="269" r:id="rId23"/>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5" d="100"/>
          <a:sy n="75" d="100"/>
        </p:scale>
        <p:origin x="11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2024/4/1</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プレイアブルキャラクターの挙動制御を担うプログラマーを</a:t>
            </a:r>
            <a:endParaRPr kumimoji="1" lang="en-US" altLang="ja-JP" sz="2400">
              <a:latin typeface="メイリオ" panose="020B0604030504040204" pitchFamily="50" charset="-128"/>
              <a:ea typeface="メイリオ" panose="020B0604030504040204" pitchFamily="50" charset="-128"/>
            </a:endParaRPr>
          </a:p>
          <a:p>
            <a:r>
              <a:rPr kumimoji="1" lang="ja-JP" altLang="en-US" sz="2400">
                <a:latin typeface="メイリオ" panose="020B0604030504040204" pitchFamily="50" charset="-128"/>
                <a:ea typeface="メイリオ" panose="020B0604030504040204" pitchFamily="50" charset="-128"/>
              </a:rPr>
              <a:t>目指して</a:t>
            </a:r>
            <a:r>
              <a:rPr kumimoji="1" lang="ja-JP" altLang="en-US" sz="2400" dirty="0">
                <a:latin typeface="メイリオ" panose="020B0604030504040204" pitchFamily="50" charset="-128"/>
                <a:ea typeface="メイリオ" panose="020B0604030504040204" pitchFamily="50" charset="-128"/>
              </a:rPr>
              <a:t>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a:latin typeface="メイリオ" panose="020B0604030504040204" pitchFamily="50" charset="-128"/>
                <a:ea typeface="メイリオ" panose="020B0604030504040204" pitchFamily="50" charset="-128"/>
              </a:rPr>
              <a:t>プログラミング全部</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
        <p:nvSpPr>
          <p:cNvPr id="3" name="テキスト ボックス 2">
            <a:extLst>
              <a:ext uri="{FF2B5EF4-FFF2-40B4-BE49-F238E27FC236}">
                <a16:creationId xmlns:a16="http://schemas.microsoft.com/office/drawing/2014/main" id="{0652B6B5-6F21-DFFF-4869-EAFF355B8C4E}"/>
              </a:ext>
            </a:extLst>
          </p:cNvPr>
          <p:cNvSpPr txBox="1"/>
          <p:nvPr/>
        </p:nvSpPr>
        <p:spPr>
          <a:xfrm>
            <a:off x="5019912" y="516547"/>
            <a:ext cx="5493812"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ドラゴンのスペルミスはタイトルの見栄えのため</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わざとミスしてます。</a:t>
            </a:r>
          </a:p>
        </p:txBody>
      </p:sp>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2508</TotalTime>
  <Words>1484</Words>
  <Application>Microsoft Office PowerPoint</Application>
  <PresentationFormat>ユーザー設定</PresentationFormat>
  <Paragraphs>224</Paragraphs>
  <Slides>22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114</cp:revision>
  <dcterms:created xsi:type="dcterms:W3CDTF">2023-10-16T06:27:47Z</dcterms:created>
  <dcterms:modified xsi:type="dcterms:W3CDTF">2024-03-31T15:08:20Z</dcterms:modified>
</cp:coreProperties>
</file>